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2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15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150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79600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1035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2764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3026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2910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8679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9286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2988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634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0704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9725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68144" y="980728"/>
            <a:ext cx="244827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827583" y="2636912"/>
            <a:ext cx="6696745" cy="24482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33"/>
              </a:buClr>
              <a:buSzPct val="25000"/>
            </a:pPr>
            <a:r>
              <a:rPr lang="ru-RU" sz="4400" b="1" dirty="0">
                <a:solidFill>
                  <a:srgbClr val="0A2D40"/>
                </a:solidFill>
                <a:latin typeface="Verdana"/>
                <a:ea typeface="Verdana"/>
                <a:cs typeface="Verdana"/>
                <a:sym typeface="Verdana"/>
              </a:rPr>
              <a:t>ЗАСУДЖЕННЯ ТІЛЕСНИХ БОГОМІЛЬЦІВ</a:t>
            </a:r>
            <a:endParaRPr lang="ru-RU" sz="4400" b="1" i="0" u="none" strike="noStrike" cap="none" dirty="0">
              <a:solidFill>
                <a:srgbClr val="0A2D4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4018" y="5661248"/>
            <a:ext cx="316589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6:4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06483" y="1196753"/>
            <a:ext cx="8069974" cy="2808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пригадав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їм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Свого</a:t>
            </a:r>
            <a:endParaRPr lang="en-US" sz="35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5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заповіта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і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пожалував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був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за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Своєю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великою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милістю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ru-RU" sz="35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1391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4018" y="5661248"/>
            <a:ext cx="316589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6:4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06483" y="1196753"/>
            <a:ext cx="8069974" cy="37444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Спаси нас, о Господи, 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Боже</a:t>
            </a:r>
            <a:endParaRPr lang="en-US" sz="35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Викупителю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наш, і нас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позбирай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з-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між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народів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endParaRPr lang="en-US" sz="35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5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щоб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дякувати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Йменню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en-US" sz="35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святому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Твоєму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щоб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Твоєю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en-US" sz="35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5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хвалитися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славою!</a:t>
            </a:r>
            <a:endParaRPr lang="ru-RU" sz="35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2050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4018" y="5661248"/>
            <a:ext cx="316589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6:4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06483" y="1196753"/>
            <a:ext cx="8069974" cy="34563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Благословенний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Господь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Відновитель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Бог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Ізраїлів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звіку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en-US" sz="35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навіки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І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ввесь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народ нехай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скаже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Амінь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</a:t>
            </a:r>
            <a:endParaRPr lang="en-US" sz="35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5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Алілуя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Триєдиному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Богові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358945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4018" y="5661248"/>
            <a:ext cx="316589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6:1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06483" y="980729"/>
            <a:ext cx="7925958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Дякуйте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милостивому Господу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Ісусу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добрий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endParaRPr lang="en-US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навіки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милосердя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0497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4018" y="5661248"/>
            <a:ext cx="316589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6:2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06483" y="1196753"/>
            <a:ext cx="7925958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розкаже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про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велич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Господню, </a:t>
            </a: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розповість</a:t>
            </a:r>
            <a:endParaRPr lang="en-US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усю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славу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?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903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4018" y="5661248"/>
            <a:ext cx="316589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6:3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06483" y="1196753"/>
            <a:ext cx="7997966" cy="3456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Блаженні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працівники-баптисти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держиться</a:t>
            </a:r>
            <a:endParaRPr lang="en-US" sz="36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права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чинить правду кожного часу!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4342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4018" y="5661248"/>
            <a:ext cx="316589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6:4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06483" y="1196753"/>
            <a:ext cx="8069974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Згадай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мене, молодого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організатора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баптистської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церкви, Господи, в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ласці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Своїй</a:t>
            </a:r>
            <a:endParaRPr lang="en-US" sz="35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Свого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народженого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згори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народу,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відвідай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мене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Своїм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спасінням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душі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5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1863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4018" y="5661248"/>
            <a:ext cx="316589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6:5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06483" y="1196752"/>
            <a:ext cx="8069974" cy="41044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щоб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побачити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добре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усіх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вибранців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Твоїх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які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у </a:t>
            </a:r>
            <a:r>
              <a:rPr lang="ru-RU" sz="3500" dirty="0" err="1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святості</a:t>
            </a:r>
            <a:endParaRPr lang="en-US" sz="3500" dirty="0" smtClean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50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й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чистоті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вклоняються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Тобі</a:t>
            </a:r>
            <a:r>
              <a:rPr lang="ru-RU" sz="350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endParaRPr lang="en-US" sz="3500" dirty="0" smtClean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500" dirty="0" err="1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щоб</a:t>
            </a:r>
            <a:r>
              <a:rPr lang="ru-RU" sz="350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я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тішився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радощами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Твого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українського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народу і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хвалився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зо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спадком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Твоїм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en-US" sz="3500" dirty="0" smtClean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500" dirty="0" err="1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народженим</a:t>
            </a:r>
            <a:r>
              <a:rPr lang="ru-RU" sz="350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згори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1988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4018" y="5661248"/>
            <a:ext cx="316589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6:6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06483" y="1196753"/>
            <a:ext cx="8069974" cy="29523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Ми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згрішили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з </a:t>
            </a:r>
            <a:endParaRPr lang="en-US" sz="3500" dirty="0" smtClean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50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батьками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своїми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, скривили,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неправдиве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чинили… </a:t>
            </a:r>
            <a:endParaRPr lang="ru-RU" sz="3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6833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4018" y="5661248"/>
            <a:ext cx="316589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6:43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06483" y="1196753"/>
            <a:ext cx="8069974" cy="37444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Багато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разів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Господь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Ісус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визволював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чистих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святих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богомільців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, але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згодом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вони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вперті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ставали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своїм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задумом</a:t>
            </a:r>
            <a:r>
              <a:rPr lang="ru-RU" sz="350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endParaRPr lang="en-US" sz="3500" dirty="0" smtClean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50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пригноблено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їх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через</a:t>
            </a:r>
            <a:endParaRPr lang="en-US" sz="3500" dirty="0" smtClean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500" dirty="0" err="1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їхню</a:t>
            </a:r>
            <a:r>
              <a:rPr lang="ru-RU" sz="350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провину</a:t>
            </a:r>
            <a:r>
              <a:rPr lang="ru-RU" sz="350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3696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14018" y="5661248"/>
            <a:ext cx="316589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6:4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606483" y="1196753"/>
            <a:ext cx="8069974" cy="33123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побачив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Довготерпеливий</a:t>
            </a:r>
            <a:endParaRPr lang="en-US" sz="35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Милостивий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Господь</a:t>
            </a:r>
            <a:endParaRPr lang="en-US" sz="35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5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їхню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тісноту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коли </a:t>
            </a:r>
            <a:r>
              <a:rPr lang="ru-RU" sz="35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почув</a:t>
            </a:r>
            <a:endParaRPr lang="en-US" sz="35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35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їхні</a:t>
            </a:r>
            <a:r>
              <a:rPr lang="ru-RU" sz="35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5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благання</a:t>
            </a:r>
            <a:r>
              <a:rPr lang="ru-RU" sz="35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5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3289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268</Words>
  <Application>Microsoft Office PowerPoint</Application>
  <PresentationFormat>Экран (4:3)</PresentationFormat>
  <Paragraphs>67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ПСАЛОМ 106</vt:lpstr>
      <vt:lpstr>ПСАЛОМ 106:1</vt:lpstr>
      <vt:lpstr>ПСАЛОМ 106:2</vt:lpstr>
      <vt:lpstr>ПСАЛОМ 106:3</vt:lpstr>
      <vt:lpstr>ПСАЛОМ 106:4</vt:lpstr>
      <vt:lpstr>ПСАЛОМ 106:5</vt:lpstr>
      <vt:lpstr>ПСАЛОМ 106:6</vt:lpstr>
      <vt:lpstr>ПСАЛОМ 106:43</vt:lpstr>
      <vt:lpstr>ПСАЛОМ 106:44</vt:lpstr>
      <vt:lpstr>ПСАЛОМ 106:45</vt:lpstr>
      <vt:lpstr>ПСАЛОМ 106:47</vt:lpstr>
      <vt:lpstr>ПСАЛОМ 106:48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3</dc:title>
  <dc:creator>dkey</dc:creator>
  <cp:lastModifiedBy>Admin</cp:lastModifiedBy>
  <cp:revision>16</cp:revision>
  <dcterms:modified xsi:type="dcterms:W3CDTF">2019-11-06T10:26:09Z</dcterms:modified>
</cp:coreProperties>
</file>